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Nunito"/>
      <p:regular r:id="rId41"/>
      <p:bold r:id="rId42"/>
      <p:italic r:id="rId43"/>
      <p:boldItalic r:id="rId44"/>
    </p:embeddedFont>
    <p:embeddedFont>
      <p:font typeface="Maven Pro"/>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Nunito-bold.fntdata"/><Relationship Id="rId41" Type="http://schemas.openxmlformats.org/officeDocument/2006/relationships/font" Target="fonts/Nunito-regular.fntdata"/><Relationship Id="rId22" Type="http://schemas.openxmlformats.org/officeDocument/2006/relationships/slide" Target="slides/slide17.xml"/><Relationship Id="rId44" Type="http://schemas.openxmlformats.org/officeDocument/2006/relationships/font" Target="fonts/Nunito-boldItalic.fntdata"/><Relationship Id="rId21" Type="http://schemas.openxmlformats.org/officeDocument/2006/relationships/slide" Target="slides/slide16.xml"/><Relationship Id="rId43" Type="http://schemas.openxmlformats.org/officeDocument/2006/relationships/font" Target="fonts/Nunito-italic.fntdata"/><Relationship Id="rId24" Type="http://schemas.openxmlformats.org/officeDocument/2006/relationships/slide" Target="slides/slide19.xml"/><Relationship Id="rId46" Type="http://schemas.openxmlformats.org/officeDocument/2006/relationships/font" Target="fonts/MavenPro-bold.fntdata"/><Relationship Id="rId23" Type="http://schemas.openxmlformats.org/officeDocument/2006/relationships/slide" Target="slides/slide18.xml"/><Relationship Id="rId45" Type="http://schemas.openxmlformats.org/officeDocument/2006/relationships/font" Target="fonts/MavenPr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51d19225a2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51d19225a2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51d19225a2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51d19225a2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g51d19225a2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51d19225a2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51d19225a2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51d19225a2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51d19225a2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51d19225a2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51d19225a2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51d19225a2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51d19225a2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51d19225a2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51d19225a2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51d19225a2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51d19225a2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51d19225a2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51d19225a2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51d19225a2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51d19225a2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51d19225a2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g51d19225a2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51d19225a2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51d19225a2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51d19225a2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g51d19225a2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51d19225a2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the bottom, you will notice the Analog Input ports of the RoboRiO.</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51d19225a2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51d19225a2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 reference to AnalogInput library.</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g51d19225a2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51d19225a2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an AnalogInput object and use channel 0.</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2" name="Shape 402"/>
        <p:cNvGrpSpPr/>
        <p:nvPr/>
      </p:nvGrpSpPr>
      <p:grpSpPr>
        <a:xfrm>
          <a:off x="0" y="0"/>
          <a:ext cx="0" cy="0"/>
          <a:chOff x="0" y="0"/>
          <a:chExt cx="0" cy="0"/>
        </a:xfrm>
      </p:grpSpPr>
      <p:sp>
        <p:nvSpPr>
          <p:cNvPr id="403" name="Google Shape;403;g51d19225a2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51d19225a2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the analog value using AnalogInput object’s getVoltage method.</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51d19225a2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51d19225a2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51d494106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51d494106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51d49410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51d49410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g51d494106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51d494106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51d19225a2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51d19225a2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8" name="Shape 428"/>
        <p:cNvGrpSpPr/>
        <p:nvPr/>
      </p:nvGrpSpPr>
      <p:grpSpPr>
        <a:xfrm>
          <a:off x="0" y="0"/>
          <a:ext cx="0" cy="0"/>
          <a:chOff x="0" y="0"/>
          <a:chExt cx="0" cy="0"/>
        </a:xfrm>
      </p:grpSpPr>
      <p:sp>
        <p:nvSpPr>
          <p:cNvPr id="429" name="Google Shape;429;g51d494106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51d494106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3" name="Shape 433"/>
        <p:cNvGrpSpPr/>
        <p:nvPr/>
      </p:nvGrpSpPr>
      <p:grpSpPr>
        <a:xfrm>
          <a:off x="0" y="0"/>
          <a:ext cx="0" cy="0"/>
          <a:chOff x="0" y="0"/>
          <a:chExt cx="0" cy="0"/>
        </a:xfrm>
      </p:grpSpPr>
      <p:sp>
        <p:nvSpPr>
          <p:cNvPr id="434" name="Google Shape;434;g51d494106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51d494106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Google Shape;441;g51d494106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51d494106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6" name="Shape 446"/>
        <p:cNvGrpSpPr/>
        <p:nvPr/>
      </p:nvGrpSpPr>
      <p:grpSpPr>
        <a:xfrm>
          <a:off x="0" y="0"/>
          <a:ext cx="0" cy="0"/>
          <a:chOff x="0" y="0"/>
          <a:chExt cx="0" cy="0"/>
        </a:xfrm>
      </p:grpSpPr>
      <p:sp>
        <p:nvSpPr>
          <p:cNvPr id="447" name="Google Shape;447;g51d494106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51d494106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Google Shape;452;g51d4941063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51d494106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7" name="Shape 457"/>
        <p:cNvGrpSpPr/>
        <p:nvPr/>
      </p:nvGrpSpPr>
      <p:grpSpPr>
        <a:xfrm>
          <a:off x="0" y="0"/>
          <a:ext cx="0" cy="0"/>
          <a:chOff x="0" y="0"/>
          <a:chExt cx="0" cy="0"/>
        </a:xfrm>
      </p:grpSpPr>
      <p:sp>
        <p:nvSpPr>
          <p:cNvPr id="458" name="Google Shape;458;g51d494106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51d494106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51d19225a2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51d19225a2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51d19225a2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51d19225a2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51d19225a2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51d19225a2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51d19225a2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51d19225a2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51d19225a2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51d19225a2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51d19225a2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51d19225a2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3.jpg"/><Relationship Id="rId4" Type="http://schemas.openxmlformats.org/officeDocument/2006/relationships/image" Target="../media/image1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5.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2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8.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2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24.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pilib.screenstepslive.com/s/currentCS/m/java/l/599707-operating-a-compressor-for-pneumatics" TargetMode="External"/><Relationship Id="rId4" Type="http://schemas.openxmlformats.org/officeDocument/2006/relationships/image" Target="../media/image16.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26.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2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5900 Programmer’s Notebook</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Conrad Fernandez</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pic>
        <p:nvPicPr>
          <p:cNvPr id="324" name="Google Shape;324;p22"/>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Congratulations, you just created your first project!!!!!</a:t>
            </a:r>
            <a:endParaRPr/>
          </a:p>
        </p:txBody>
      </p:sp>
      <p:sp>
        <p:nvSpPr>
          <p:cNvPr id="330" name="Google Shape;330;p23"/>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following slide will show you what your program should look like.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pic>
        <p:nvPicPr>
          <p:cNvPr id="335" name="Google Shape;335;p24"/>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2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add some meat to the bones!</a:t>
            </a:r>
            <a:endParaRPr/>
          </a:p>
        </p:txBody>
      </p:sp>
      <p:sp>
        <p:nvSpPr>
          <p:cNvPr id="341" name="Google Shape;341;p25"/>
          <p:cNvSpPr txBox="1"/>
          <p:nvPr>
            <p:ph idx="1" type="body"/>
          </p:nvPr>
        </p:nvSpPr>
        <p:spPr>
          <a:xfrm>
            <a:off x="1303800" y="1792800"/>
            <a:ext cx="7030500" cy="27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template project will provide the structure needed to support your program.  It has sections for autonomous init, autonomous periodic, teleop init, teleop periodic, and much more.</a:t>
            </a:r>
            <a:endParaRPr/>
          </a:p>
          <a:p>
            <a:pPr indent="0" lvl="0" marL="0" rtl="0" algn="l">
              <a:spcBef>
                <a:spcPts val="1600"/>
              </a:spcBef>
              <a:spcAft>
                <a:spcPts val="0"/>
              </a:spcAft>
              <a:buNone/>
            </a:pPr>
            <a:r>
              <a:rPr lang="en"/>
              <a:t>We’ll focus on teleop mode for now and add a joystick, drive train, solenoids.  You pick what you would like to add and I will step you through the process.  </a:t>
            </a:r>
            <a:endParaRPr/>
          </a:p>
          <a:p>
            <a:pPr indent="0" lvl="0" marL="0" rtl="0" algn="l">
              <a:spcBef>
                <a:spcPts val="1600"/>
              </a:spcBef>
              <a:spcAft>
                <a:spcPts val="0"/>
              </a:spcAft>
              <a:buNone/>
            </a:pPr>
            <a:r>
              <a:rPr lang="en"/>
              <a:t>The main steps are to add a reference to a specific library.  Next, create the object ( motor, solenoid, sensor, camera, etc. ).  Finally, do something with that object like run the motor forward or backward. </a:t>
            </a:r>
            <a:endParaRPr/>
          </a:p>
          <a:p>
            <a:pPr indent="0" lvl="0" marL="0" rtl="0" algn="l">
              <a:spcBef>
                <a:spcPts val="1600"/>
              </a:spcBef>
              <a:spcAft>
                <a:spcPts val="1600"/>
              </a:spcAft>
              <a:buNone/>
            </a:pPr>
            <a:r>
              <a:rPr lang="en"/>
              <a:t>I promise that this will get easier the more you experiment!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2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control your robot, we will need a Joystick.  How do you add a Joystick to your project?</a:t>
            </a:r>
            <a:endParaRPr/>
          </a:p>
          <a:p>
            <a:pPr indent="0" lvl="0" marL="0" rtl="0" algn="l">
              <a:spcBef>
                <a:spcPts val="0"/>
              </a:spcBef>
              <a:spcAft>
                <a:spcPts val="0"/>
              </a:spcAft>
              <a:buNone/>
            </a:pPr>
            <a:r>
              <a:t/>
            </a:r>
            <a:endParaRPr/>
          </a:p>
        </p:txBody>
      </p:sp>
      <p:sp>
        <p:nvSpPr>
          <p:cNvPr id="347" name="Google Shape;347;p26"/>
          <p:cNvSpPr txBox="1"/>
          <p:nvPr>
            <p:ph idx="1" type="body"/>
          </p:nvPr>
        </p:nvSpPr>
        <p:spPr>
          <a:xfrm>
            <a:off x="1303800" y="2302775"/>
            <a:ext cx="4456200" cy="24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add a reference to the Joystick library.  Next, declare a joystick variable.  In the robotInit routine, you will set your joystick variable to a new Joystick</a:t>
            </a:r>
            <a:r>
              <a:rPr lang="en"/>
              <a:t> </a:t>
            </a:r>
            <a:r>
              <a:rPr lang="en"/>
              <a:t>object using channel 0.  </a:t>
            </a:r>
            <a:endParaRPr/>
          </a:p>
          <a:p>
            <a:pPr indent="0" lvl="0" marL="0" rtl="0" algn="l">
              <a:spcBef>
                <a:spcPts val="1600"/>
              </a:spcBef>
              <a:spcAft>
                <a:spcPts val="1600"/>
              </a:spcAft>
              <a:buNone/>
            </a:pPr>
            <a:r>
              <a:rPr lang="en"/>
              <a:t>After the Joystick object is created, we can use it in the teleOp periodic routine to control the speed of the robot motors and other robot components such as solenoids, lights, etc.</a:t>
            </a:r>
            <a:endParaRPr/>
          </a:p>
        </p:txBody>
      </p:sp>
      <p:pic>
        <p:nvPicPr>
          <p:cNvPr id="348" name="Google Shape;348;p26"/>
          <p:cNvPicPr preferRelativeResize="0"/>
          <p:nvPr/>
        </p:nvPicPr>
        <p:blipFill>
          <a:blip r:embed="rId3">
            <a:alphaModFix/>
          </a:blip>
          <a:stretch>
            <a:fillRect/>
          </a:stretch>
        </p:blipFill>
        <p:spPr>
          <a:xfrm>
            <a:off x="5760000" y="2392900"/>
            <a:ext cx="2676900" cy="175730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pic>
        <p:nvPicPr>
          <p:cNvPr id="353" name="Google Shape;353;p27"/>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pic>
        <p:nvPicPr>
          <p:cNvPr id="358" name="Google Shape;358;p28"/>
          <p:cNvPicPr preferRelativeResize="0"/>
          <p:nvPr/>
        </p:nvPicPr>
        <p:blipFill>
          <a:blip r:embed="rId3">
            <a:alphaModFix/>
          </a:blip>
          <a:stretch>
            <a:fillRect/>
          </a:stretch>
        </p:blipFill>
        <p:spPr>
          <a:xfrm>
            <a:off x="152400" y="152400"/>
            <a:ext cx="8602133" cy="4838700"/>
          </a:xfrm>
          <a:prstGeom prst="rect">
            <a:avLst/>
          </a:prstGeom>
          <a:noFill/>
          <a:ln>
            <a:noFill/>
          </a:ln>
        </p:spPr>
      </p:pic>
      <p:pic>
        <p:nvPicPr>
          <p:cNvPr id="359" name="Google Shape;359;p28"/>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pic>
        <p:nvPicPr>
          <p:cNvPr id="364" name="Google Shape;364;p29"/>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3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How do I add a camera to my robot?</a:t>
            </a:r>
            <a:endParaRPr b="0"/>
          </a:p>
        </p:txBody>
      </p:sp>
      <p:sp>
        <p:nvSpPr>
          <p:cNvPr id="370" name="Google Shape;370;p3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add a camera, you will need to add a reference to the camera server library.  Then in the robot initialization method, you will need to call the start automatic capture method. </a:t>
            </a:r>
            <a:endParaRPr/>
          </a:p>
          <a:p>
            <a:pPr indent="0" lvl="0" marL="0" rtl="0" algn="l">
              <a:spcBef>
                <a:spcPts val="1600"/>
              </a:spcBef>
              <a:spcAft>
                <a:spcPts val="1600"/>
              </a:spcAft>
              <a:buNone/>
            </a:pPr>
            <a:r>
              <a:rPr lang="en"/>
              <a:t>The following two slides will show you what the code will look like.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pic>
        <p:nvPicPr>
          <p:cNvPr id="375" name="Google Shape;375;p31"/>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How do I get started?</a:t>
            </a:r>
            <a:endParaRPr b="0"/>
          </a:p>
        </p:txBody>
      </p:sp>
      <p:sp>
        <p:nvSpPr>
          <p:cNvPr id="284" name="Google Shape;284;p1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go through the process of creating a brand new program from scratch.</a:t>
            </a:r>
            <a:endParaRPr/>
          </a:p>
          <a:p>
            <a:pPr indent="0" lvl="0" marL="0" rtl="0" algn="l">
              <a:spcBef>
                <a:spcPts val="1600"/>
              </a:spcBef>
              <a:spcAft>
                <a:spcPts val="1600"/>
              </a:spcAft>
              <a:buNone/>
            </a:pPr>
            <a:r>
              <a:rPr lang="en"/>
              <a:t>First, open Visual Studio Code.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pic>
        <p:nvPicPr>
          <p:cNvPr id="380" name="Google Shape;380;p32"/>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Google Shape;385;p3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I have an analog sensor.  How do I read information from the sensor?</a:t>
            </a:r>
            <a:endParaRPr b="0"/>
          </a:p>
        </p:txBody>
      </p:sp>
      <p:sp>
        <p:nvSpPr>
          <p:cNvPr id="386" name="Google Shape;386;p33"/>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sensor will need to provide a 0-5V signal.  Wire the sensor output to one channel of the RoboRIO’s Analog Input ports.</a:t>
            </a:r>
            <a:endParaRPr/>
          </a:p>
          <a:p>
            <a:pPr indent="0" lvl="0" marL="0" rtl="0" algn="l">
              <a:spcBef>
                <a:spcPts val="1600"/>
              </a:spcBef>
              <a:spcAft>
                <a:spcPts val="1600"/>
              </a:spcAft>
              <a:buNone/>
            </a:pPr>
            <a:r>
              <a:rPr lang="en"/>
              <a:t>In the code, you will need to add a reference to the analog input library.  Next, create an instance of an analog input to the channel that you connected your sensor.  There are four analog input channels ( 0 - 3 ).  This will be a global object, so place the code inside the robot object and outside the robot methods.  This will be clearer in the following images.  Finally in the teleop periodic method, read the analog value from the sensor using the getVoltage method of the analog input object.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pic>
        <p:nvPicPr>
          <p:cNvPr id="391" name="Google Shape;391;p34"/>
          <p:cNvPicPr preferRelativeResize="0"/>
          <p:nvPr/>
        </p:nvPicPr>
        <p:blipFill>
          <a:blip r:embed="rId3">
            <a:alphaModFix/>
          </a:blip>
          <a:stretch>
            <a:fillRect/>
          </a:stretch>
        </p:blipFill>
        <p:spPr>
          <a:xfrm>
            <a:off x="1834750" y="613175"/>
            <a:ext cx="5838825" cy="4095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pic>
        <p:nvPicPr>
          <p:cNvPr id="396" name="Google Shape;396;p35"/>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pic>
        <p:nvPicPr>
          <p:cNvPr id="401" name="Google Shape;401;p36"/>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5" name="Shape 405"/>
        <p:cNvGrpSpPr/>
        <p:nvPr/>
      </p:nvGrpSpPr>
      <p:grpSpPr>
        <a:xfrm>
          <a:off x="0" y="0"/>
          <a:ext cx="0" cy="0"/>
          <a:chOff x="0" y="0"/>
          <a:chExt cx="0" cy="0"/>
        </a:xfrm>
      </p:grpSpPr>
      <p:pic>
        <p:nvPicPr>
          <p:cNvPr id="406" name="Google Shape;406;p37"/>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0" name="Shape 410"/>
        <p:cNvGrpSpPr/>
        <p:nvPr/>
      </p:nvGrpSpPr>
      <p:grpSpPr>
        <a:xfrm>
          <a:off x="0" y="0"/>
          <a:ext cx="0" cy="0"/>
          <a:chOff x="0" y="0"/>
          <a:chExt cx="0" cy="0"/>
        </a:xfrm>
      </p:grpSpPr>
      <p:sp>
        <p:nvSpPr>
          <p:cNvPr id="411" name="Google Shape;411;p38"/>
          <p:cNvSpPr txBox="1"/>
          <p:nvPr>
            <p:ph type="title"/>
          </p:nvPr>
        </p:nvSpPr>
        <p:spPr>
          <a:xfrm>
            <a:off x="1303800" y="598575"/>
            <a:ext cx="7030500" cy="158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Vendor libraries are no longer supported by WPILib.  How do I install vendor libraries to use in VSCode?</a:t>
            </a:r>
            <a:endParaRPr/>
          </a:p>
          <a:p>
            <a:pPr indent="0" lvl="0" marL="0" rtl="0" algn="l">
              <a:spcBef>
                <a:spcPts val="0"/>
              </a:spcBef>
              <a:spcAft>
                <a:spcPts val="0"/>
              </a:spcAft>
              <a:buNone/>
            </a:pPr>
            <a:r>
              <a:t/>
            </a:r>
            <a:endParaRPr/>
          </a:p>
        </p:txBody>
      </p:sp>
      <p:sp>
        <p:nvSpPr>
          <p:cNvPr id="412" name="Google Shape;412;p38"/>
          <p:cNvSpPr txBox="1"/>
          <p:nvPr>
            <p:ph idx="1" type="body"/>
          </p:nvPr>
        </p:nvSpPr>
        <p:spPr>
          <a:xfrm>
            <a:off x="1303800" y="2491200"/>
            <a:ext cx="7030500" cy="204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example, we have a Talon SRX and Victor SPX motor controllers.  They are manufactured by Cross the Road Electronics (CTRE).</a:t>
            </a:r>
            <a:endParaRPr/>
          </a:p>
          <a:p>
            <a:pPr indent="0" lvl="0" marL="0" rtl="0" algn="l">
              <a:spcBef>
                <a:spcPts val="1600"/>
              </a:spcBef>
              <a:spcAft>
                <a:spcPts val="1600"/>
              </a:spcAft>
              <a:buNone/>
            </a:pPr>
            <a:r>
              <a:rPr lang="en"/>
              <a:t>They communicate via CAN bus, so I have the Talon SRX with ID of zero and the Victor SPX with ID of 1.</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pic>
        <p:nvPicPr>
          <p:cNvPr id="417" name="Google Shape;417;p39"/>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pic>
        <p:nvPicPr>
          <p:cNvPr id="422" name="Google Shape;422;p40"/>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pic>
        <p:nvPicPr>
          <p:cNvPr id="427" name="Google Shape;427;p41"/>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pic>
        <p:nvPicPr>
          <p:cNvPr id="289" name="Google Shape;289;p15"/>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1" name="Shape 431"/>
        <p:cNvGrpSpPr/>
        <p:nvPr/>
      </p:nvGrpSpPr>
      <p:grpSpPr>
        <a:xfrm>
          <a:off x="0" y="0"/>
          <a:ext cx="0" cy="0"/>
          <a:chOff x="0" y="0"/>
          <a:chExt cx="0" cy="0"/>
        </a:xfrm>
      </p:grpSpPr>
      <p:pic>
        <p:nvPicPr>
          <p:cNvPr id="432" name="Google Shape;432;p42"/>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6" name="Shape 436"/>
        <p:cNvGrpSpPr/>
        <p:nvPr/>
      </p:nvGrpSpPr>
      <p:grpSpPr>
        <a:xfrm>
          <a:off x="0" y="0"/>
          <a:ext cx="0" cy="0"/>
          <a:chOff x="0" y="0"/>
          <a:chExt cx="0" cy="0"/>
        </a:xfrm>
      </p:grpSpPr>
      <p:sp>
        <p:nvSpPr>
          <p:cNvPr id="437" name="Google Shape;437;p4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I add pneumatics to my robot?</a:t>
            </a:r>
            <a:endParaRPr/>
          </a:p>
        </p:txBody>
      </p:sp>
      <p:sp>
        <p:nvSpPr>
          <p:cNvPr id="438" name="Google Shape;438;p43"/>
          <p:cNvSpPr txBox="1"/>
          <p:nvPr>
            <p:ph idx="1" type="body"/>
          </p:nvPr>
        </p:nvSpPr>
        <p:spPr>
          <a:xfrm>
            <a:off x="1303800" y="1597875"/>
            <a:ext cx="7030500" cy="293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excellent article on </a:t>
            </a:r>
            <a:r>
              <a:rPr lang="en" u="sng">
                <a:solidFill>
                  <a:schemeClr val="hlink"/>
                </a:solidFill>
                <a:hlinkClick r:id="rId3"/>
              </a:rPr>
              <a:t>programming pneumatics</a:t>
            </a:r>
            <a:r>
              <a:rPr lang="en"/>
              <a:t>: </a:t>
            </a:r>
            <a:endParaRPr/>
          </a:p>
          <a:p>
            <a:pPr indent="0" lvl="0" marL="0" rtl="0" algn="l">
              <a:spcBef>
                <a:spcPts val="1600"/>
              </a:spcBef>
              <a:spcAft>
                <a:spcPts val="1600"/>
              </a:spcAft>
              <a:buNone/>
            </a:pPr>
            <a:r>
              <a:t/>
            </a:r>
            <a:endParaRPr/>
          </a:p>
        </p:txBody>
      </p:sp>
      <p:pic>
        <p:nvPicPr>
          <p:cNvPr id="439" name="Google Shape;439;p43"/>
          <p:cNvPicPr preferRelativeResize="0"/>
          <p:nvPr/>
        </p:nvPicPr>
        <p:blipFill>
          <a:blip r:embed="rId4">
            <a:alphaModFix/>
          </a:blip>
          <a:stretch>
            <a:fillRect/>
          </a:stretch>
        </p:blipFill>
        <p:spPr>
          <a:xfrm>
            <a:off x="1428250" y="2378925"/>
            <a:ext cx="4762500" cy="21526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sp>
        <p:nvSpPr>
          <p:cNvPr id="444" name="Google Shape;444;p4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I build the robot code?</a:t>
            </a:r>
            <a:endParaRPr/>
          </a:p>
        </p:txBody>
      </p:sp>
      <p:sp>
        <p:nvSpPr>
          <p:cNvPr id="445" name="Google Shape;445;p4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the robot code will compile the code and warn you of any error.  Look for the three dots on the upper right of the Visual Studio Code screen and select Build Robot Code option.</a:t>
            </a:r>
            <a:endParaRPr/>
          </a:p>
          <a:p>
            <a:pPr indent="0" lvl="0" marL="0" rtl="0" algn="l">
              <a:spcBef>
                <a:spcPts val="1600"/>
              </a:spcBef>
              <a:spcAft>
                <a:spcPts val="1600"/>
              </a:spcAft>
              <a:buNone/>
            </a:pPr>
            <a:r>
              <a:rPr lang="en"/>
              <a:t>This is shown in the next slide.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9" name="Shape 449"/>
        <p:cNvGrpSpPr/>
        <p:nvPr/>
      </p:nvGrpSpPr>
      <p:grpSpPr>
        <a:xfrm>
          <a:off x="0" y="0"/>
          <a:ext cx="0" cy="0"/>
          <a:chOff x="0" y="0"/>
          <a:chExt cx="0" cy="0"/>
        </a:xfrm>
      </p:grpSpPr>
      <p:pic>
        <p:nvPicPr>
          <p:cNvPr id="450" name="Google Shape;450;p45"/>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sp>
        <p:nvSpPr>
          <p:cNvPr id="455" name="Google Shape;455;p4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I download the code to the robot’s RoboRIO?</a:t>
            </a:r>
            <a:endParaRPr/>
          </a:p>
        </p:txBody>
      </p:sp>
      <p:sp>
        <p:nvSpPr>
          <p:cNvPr id="456" name="Google Shape;456;p46"/>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Make sure you are connected to the RoboRIO via an ethernet cable, USB cable or the radio access point.   Once you are connected, you can click on the three dot icon on the upper right of the Visual Studio Code screen.  Select the Deploy Robot Code option.  The code will be compiled and downloaded to the RoboRIO.</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0" name="Shape 460"/>
        <p:cNvGrpSpPr/>
        <p:nvPr/>
      </p:nvGrpSpPr>
      <p:grpSpPr>
        <a:xfrm>
          <a:off x="0" y="0"/>
          <a:ext cx="0" cy="0"/>
          <a:chOff x="0" y="0"/>
          <a:chExt cx="0" cy="0"/>
        </a:xfrm>
      </p:grpSpPr>
      <p:pic>
        <p:nvPicPr>
          <p:cNvPr id="461" name="Google Shape;461;p47"/>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pic>
        <p:nvPicPr>
          <p:cNvPr id="294" name="Google Shape;294;p16"/>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pic>
        <p:nvPicPr>
          <p:cNvPr id="299" name="Google Shape;299;p17"/>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pic>
        <p:nvPicPr>
          <p:cNvPr id="304" name="Google Shape;304;p18"/>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pic>
        <p:nvPicPr>
          <p:cNvPr id="309" name="Google Shape;309;p19"/>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pic>
        <p:nvPicPr>
          <p:cNvPr id="314" name="Google Shape;314;p20"/>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pic>
        <p:nvPicPr>
          <p:cNvPr id="319" name="Google Shape;319;p21"/>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